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2" r:id="rId7"/>
    <p:sldId id="261" r:id="rId8"/>
    <p:sldId id="267" r:id="rId9"/>
    <p:sldId id="260" r:id="rId10"/>
    <p:sldId id="264" r:id="rId11"/>
    <p:sldId id="265" r:id="rId12"/>
    <p:sldId id="272" r:id="rId13"/>
    <p:sldId id="266" r:id="rId14"/>
    <p:sldId id="268" r:id="rId15"/>
    <p:sldId id="269" r:id="rId16"/>
    <p:sldId id="270" r:id="rId17"/>
    <p:sldId id="271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500"/>
                    </a14:imgEffect>
                    <a14:imgEffect>
                      <a14:saturation sat="5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Инженерная книга СП Журавушка г. Похвистнево\DSCN1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827"/>
            <a:ext cx="70306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626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Инженерная книга СП Журавушка г. Похвистнево\DSCN11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965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0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Инженерная книга СП Журавушка г. Похвистнево\DSCN1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8957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7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Пользователь\Desktop\Инженерная книга СП Журавушка г. Похвистнево\DSCN1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576"/>
            <a:ext cx="6815995" cy="679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653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Пользователь\Desktop\Инженерная книга СП Журавушка г. Похвистнево\DSCN1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826164" cy="68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Пользователь\Desktop\Инженерная книга СП Журавушка г. Похвистнево\DSCN11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2271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525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Пользователь\Desktop\Инженерная книга СП Журавушка г. Похвистнево\DSCN1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489"/>
            <a:ext cx="68133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876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Пользователь\Desktop\Инженерная книга СП Журавушка г. Похвистнево\DSCN1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746627" cy="685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1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Пользователь\Desktop\Инженерная книга СП Журавушка г. Похвистнево\DSCN1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721"/>
            <a:ext cx="6986814" cy="687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623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esktop\Инженерная книга СП Журавушка г. Похвистнево\DSCN1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7779"/>
            <a:ext cx="6874514" cy="686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886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Пользователь\Desktop\Инженерная книга СП Журавушка г. Похвистнево\DSCN11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810"/>
            <a:ext cx="68407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597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Инженерная книга СП Журавушка г. Похвистнево\DSCN1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577"/>
            <a:ext cx="7043962" cy="68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55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ользователь\Desktop\Инженерная книга СП Журавушка г. Похвистнево\DSCN1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238"/>
            <a:ext cx="6724598" cy="68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64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Инженерная книга СП Журавушка г. Похвистнево\DSCN1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364"/>
            <a:ext cx="7022399" cy="684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157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ользователь\Desktop\Инженерная книга СП Журавушка г. Похвистнево\DSCN1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6687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132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ользователь\Desktop\Инженерная книга СП Журавушка г. Похвистнево\DSCN1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051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94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Инженерная книга СП Журавушка г. Похвистнево\DSCN1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"/>
            <a:ext cx="68758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27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ользователь\Desktop\Инженерная книга СП Журавушка г. Похвистнево\DSCN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6819832" cy="685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87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Инженерная книга СП Журавушка г. Похвистнево\DSCN11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168"/>
            <a:ext cx="6919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37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ользователь\Desktop\Инженерная книга СП Журавушка г. Похвистнево\DSCN11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42" y="0"/>
            <a:ext cx="677990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7443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2018-11-14T11:33:57Z</dcterms:created>
  <dcterms:modified xsi:type="dcterms:W3CDTF">2018-11-14T11:53:03Z</dcterms:modified>
</cp:coreProperties>
</file>